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86" r:id="rId4"/>
    <p:sldId id="303" r:id="rId5"/>
    <p:sldId id="304" r:id="rId6"/>
    <p:sldId id="305" r:id="rId7"/>
    <p:sldId id="302" r:id="rId8"/>
    <p:sldId id="306" r:id="rId9"/>
    <p:sldId id="308" r:id="rId10"/>
    <p:sldId id="307" r:id="rId11"/>
    <p:sldId id="309" r:id="rId12"/>
    <p:sldId id="30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D1853-EC6A-F244-8D3B-C13A21A7496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F13FC-2F6C-8440-9463-AC8A8614170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2223135" y="3599180"/>
            <a:ext cx="8210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/>
              <a:t>Section X - Turtle Library </a:t>
            </a:r>
            <a:endParaRPr lang="en-US" sz="4800"/>
          </a:p>
        </p:txBody>
      </p:sp>
      <p:sp>
        <p:nvSpPr>
          <p:cNvPr id="6" name="Text Box 5"/>
          <p:cNvSpPr txBox="1"/>
          <p:nvPr/>
        </p:nvSpPr>
        <p:spPr>
          <a:xfrm>
            <a:off x="1968500" y="1210945"/>
            <a:ext cx="84645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6000"/>
              <a:t>Introduction to Python </a:t>
            </a:r>
            <a:endParaRPr lang="en-US"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84575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Background color &amp; Pen color &gt;</a:t>
            </a:r>
            <a:endParaRPr lang="en-US" sz="4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70" y="1960880"/>
            <a:ext cx="39624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2329180"/>
            <a:ext cx="44196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873887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Homework :</a:t>
            </a:r>
            <a:endParaRPr lang="en-US" sz="4000"/>
          </a:p>
          <a:p>
            <a:pPr algn="l"/>
            <a:r>
              <a:rPr lang="en-US" sz="4000"/>
              <a:t>Draw your own picture by coding &gt;</a:t>
            </a:r>
            <a:endParaRPr lang="en-US" sz="40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245" y="1900555"/>
            <a:ext cx="7882890" cy="38188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19761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Pen &gt;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0820" y="2122170"/>
            <a:ext cx="3479800" cy="8255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1905" y="2378710"/>
            <a:ext cx="3313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# import turtle library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820" y="3970020"/>
            <a:ext cx="3479800" cy="8255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71905" y="3970020"/>
            <a:ext cx="27197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# set a new name</a:t>
            </a:r>
            <a:endParaRPr 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27959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Moving &gt;</a:t>
            </a:r>
            <a:endParaRPr lang="en-US" sz="4000"/>
          </a:p>
        </p:txBody>
      </p:sp>
      <p:sp>
        <p:nvSpPr>
          <p:cNvPr id="6" name="Text Box 5"/>
          <p:cNvSpPr txBox="1"/>
          <p:nvPr/>
        </p:nvSpPr>
        <p:spPr>
          <a:xfrm>
            <a:off x="1271905" y="1790065"/>
            <a:ext cx="2475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# move forward</a:t>
            </a:r>
            <a:endParaRPr lang="en-US" sz="2400"/>
          </a:p>
        </p:txBody>
      </p:sp>
      <p:sp>
        <p:nvSpPr>
          <p:cNvPr id="8" name="Text Box 7"/>
          <p:cNvSpPr txBox="1"/>
          <p:nvPr/>
        </p:nvSpPr>
        <p:spPr>
          <a:xfrm>
            <a:off x="1271905" y="5357495"/>
            <a:ext cx="18116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# turn right</a:t>
            </a:r>
            <a:endParaRPr lang="en-US" sz="2400"/>
          </a:p>
        </p:txBody>
      </p:sp>
      <p:sp>
        <p:nvSpPr>
          <p:cNvPr id="3" name="Text Box 2"/>
          <p:cNvSpPr txBox="1"/>
          <p:nvPr/>
        </p:nvSpPr>
        <p:spPr>
          <a:xfrm>
            <a:off x="1271905" y="3198495"/>
            <a:ext cx="20307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# move back</a:t>
            </a:r>
            <a:endParaRPr lang="en-US" sz="2400"/>
          </a:p>
        </p:txBody>
      </p:sp>
      <p:sp>
        <p:nvSpPr>
          <p:cNvPr id="4" name="Text Box 3"/>
          <p:cNvSpPr txBox="1"/>
          <p:nvPr/>
        </p:nvSpPr>
        <p:spPr>
          <a:xfrm>
            <a:off x="1271905" y="4369435"/>
            <a:ext cx="1586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# turn left</a:t>
            </a:r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2420" y="1589405"/>
            <a:ext cx="3593465" cy="860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690" y="1689735"/>
            <a:ext cx="3175000" cy="66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135" y="3015615"/>
            <a:ext cx="4000500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690" y="3015615"/>
            <a:ext cx="3390900" cy="71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430" y="5198110"/>
            <a:ext cx="3851275" cy="7791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690" y="5297170"/>
            <a:ext cx="2628900" cy="520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135" y="4227195"/>
            <a:ext cx="3453765" cy="7454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9415" y="4227195"/>
            <a:ext cx="24892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71894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Exercise - Draw a square &gt;</a:t>
            </a:r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1643380"/>
            <a:ext cx="3475355" cy="4276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35" y="1851660"/>
            <a:ext cx="353060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270" y="2673350"/>
            <a:ext cx="15875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72682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Exercise - Draw a hexgon &gt;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0" y="2197100"/>
            <a:ext cx="43942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210" y="1530350"/>
            <a:ext cx="4254500" cy="195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815" y="4008755"/>
            <a:ext cx="2534920" cy="23234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53003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Pen size &amp; Speed &gt;</a:t>
            </a:r>
            <a:endParaRPr lang="en-US" sz="4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090" y="2254250"/>
            <a:ext cx="3352800" cy="163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685" y="2609850"/>
            <a:ext cx="28575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45110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Try using loop &gt;</a:t>
            </a:r>
            <a:endParaRPr lang="en-US" sz="4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1854200"/>
            <a:ext cx="5178425" cy="2715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715" y="1854200"/>
            <a:ext cx="4038600" cy="314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93732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Try changing rotation by 1 degree &gt;</a:t>
            </a:r>
            <a:endParaRPr lang="en-US" sz="4000"/>
          </a:p>
        </p:txBody>
      </p:sp>
      <p:sp>
        <p:nvSpPr>
          <p:cNvPr id="6" name="Text Box 5"/>
          <p:cNvSpPr txBox="1"/>
          <p:nvPr/>
        </p:nvSpPr>
        <p:spPr>
          <a:xfrm>
            <a:off x="1271905" y="1482725"/>
            <a:ext cx="3497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rgbClr val="FF0000"/>
                </a:solidFill>
              </a:rPr>
              <a:t>What is the result ? ? ?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2661920"/>
            <a:ext cx="4732655" cy="2395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945" y="1971675"/>
            <a:ext cx="39624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91235" y="349885"/>
            <a:ext cx="82670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/>
              <a:t>&lt; Try changing different angles &gt;</a:t>
            </a:r>
            <a:endParaRPr lang="en-US" sz="4000"/>
          </a:p>
        </p:txBody>
      </p:sp>
      <p:sp>
        <p:nvSpPr>
          <p:cNvPr id="6" name="Text Box 5"/>
          <p:cNvSpPr txBox="1"/>
          <p:nvPr/>
        </p:nvSpPr>
        <p:spPr>
          <a:xfrm>
            <a:off x="1235075" y="1581150"/>
            <a:ext cx="63265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Use any angle you like between 0 and 360</a:t>
            </a:r>
            <a:endParaRPr lang="en-US" sz="2400"/>
          </a:p>
          <a:p>
            <a:endParaRPr lang="en-US" sz="2400"/>
          </a:p>
          <a:p>
            <a:r>
              <a:rPr lang="en-US" sz="2400"/>
              <a:t>Example: 171, 333, 77 ...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075" y="3147060"/>
            <a:ext cx="4973320" cy="2585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985" y="1581150"/>
            <a:ext cx="3303270" cy="24618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4399915"/>
            <a:ext cx="1958340" cy="181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WPS Presentation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Calibri</vt:lpstr>
      <vt:lpstr>Arial Rounded MT Bold</vt:lpstr>
      <vt:lpstr>微软雅黑</vt:lpstr>
      <vt:lpstr>Arial Unicode MS</vt:lpstr>
      <vt:lpstr>Calibri Light</vt:lpstr>
      <vt:lpstr>Helvetica Neue</vt:lpstr>
      <vt:lpstr>Songti SC</vt:lpstr>
      <vt:lpstr>DengXian</vt:lpstr>
      <vt:lpstr>PingFang SC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liu</dc:creator>
  <cp:lastModifiedBy>chaozhang</cp:lastModifiedBy>
  <cp:revision>12</cp:revision>
  <dcterms:created xsi:type="dcterms:W3CDTF">2019-11-25T23:31:08Z</dcterms:created>
  <dcterms:modified xsi:type="dcterms:W3CDTF">2019-11-25T23:31:08Z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1033-1.6.0.2451</vt:lpwstr>
  </property>
</Properties>
</file>